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87603E-998A-465A-BCA4-D24E46ED7B09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E8F993-F198-468D-ABE8-D62973C56CA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86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4D18496-8BE4-4252-90A4-856F3F7414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596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4C1406-479E-4DE2-8E81-21B90EC14F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098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1FE612-9CD5-4114-963B-A954886899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335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77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8145EE-62A0-4F31-B23E-43A1419C66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2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4B2C2E-7BF2-4DB6-B8DC-8E46AD3EBE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7490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77F39A-A063-45B5-AE73-09DDD18162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26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A9D056-49C7-49E8-BE2A-55462D6FD5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261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07F3B8-D407-447F-B63E-099AA3ECCF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237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F83A16-EE00-4D22-83FD-8D9610E492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92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28402E-3187-462A-B682-BD12A833A3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8865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Saviour, like a shepherd lead us;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much we need your tender care.</a:t>
            </a:r>
            <a:endParaRPr lang="en-NZ" dirty="0"/>
          </a:p>
          <a:p>
            <a:r>
              <a:rPr lang="en-GB" dirty="0"/>
              <a:t>	In your pleasant pastures feed us,</a:t>
            </a:r>
            <a:endParaRPr lang="en-NZ" dirty="0"/>
          </a:p>
          <a:p>
            <a:r>
              <a:rPr lang="en-GB" dirty="0"/>
              <a:t>		for our use your folds prepare.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you have bought us, yours we are;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you have bought us, yours we 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386]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are yours; in love befriend us,</a:t>
            </a:r>
            <a:endParaRPr lang="en-NZ" dirty="0"/>
          </a:p>
          <a:p>
            <a:r>
              <a:rPr lang="en-GB" dirty="0"/>
              <a:t>		be the guardian of our way;</a:t>
            </a:r>
            <a:endParaRPr lang="en-NZ" dirty="0"/>
          </a:p>
          <a:p>
            <a:r>
              <a:rPr lang="en-GB" dirty="0"/>
              <a:t>	keep your flock, from sin defend us,</a:t>
            </a:r>
            <a:endParaRPr lang="en-NZ" dirty="0"/>
          </a:p>
          <a:p>
            <a:r>
              <a:rPr lang="en-GB" dirty="0"/>
              <a:t>		seek us when we go astray.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hear your children when we pray;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hear your children when we pray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have promised to receive us,</a:t>
            </a:r>
            <a:endParaRPr lang="en-NZ" dirty="0"/>
          </a:p>
          <a:p>
            <a:r>
              <a:rPr lang="en-GB" dirty="0"/>
              <a:t>		poor and sinful though we be;</a:t>
            </a:r>
            <a:endParaRPr lang="en-NZ" dirty="0"/>
          </a:p>
          <a:p>
            <a:r>
              <a:rPr lang="en-GB" dirty="0"/>
              <a:t>	you have mercy to relieve us,</a:t>
            </a:r>
            <a:endParaRPr lang="en-NZ" dirty="0"/>
          </a:p>
          <a:p>
            <a:r>
              <a:rPr lang="en-GB" dirty="0"/>
              <a:t>		grace to cleanse, and </a:t>
            </a:r>
            <a:r>
              <a:rPr lang="en-GB" dirty="0" err="1"/>
              <a:t>pow’r</a:t>
            </a:r>
            <a:r>
              <a:rPr lang="en-GB" dirty="0"/>
              <a:t> to free.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early let us turn to you;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early let us turn to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08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Early let us seek your favour,</a:t>
            </a:r>
            <a:endParaRPr lang="en-NZ" dirty="0"/>
          </a:p>
          <a:p>
            <a:r>
              <a:rPr lang="en-GB" dirty="0"/>
              <a:t>		early let us do your will;</a:t>
            </a:r>
            <a:endParaRPr lang="en-NZ" dirty="0"/>
          </a:p>
          <a:p>
            <a:r>
              <a:rPr lang="en-GB" dirty="0"/>
              <a:t>	blessed Lord and only Saviour,</a:t>
            </a:r>
            <a:endParaRPr lang="en-NZ" dirty="0"/>
          </a:p>
          <a:p>
            <a:r>
              <a:rPr lang="en-GB" dirty="0"/>
              <a:t>		with your love our spirits fill.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you have loved us, love us still;</a:t>
            </a:r>
            <a:endParaRPr lang="en-NZ" dirty="0"/>
          </a:p>
          <a:p>
            <a:r>
              <a:rPr lang="en-GB" dirty="0"/>
              <a:t>	blessed Jesus, blessed Jesus,</a:t>
            </a:r>
            <a:endParaRPr lang="en-NZ" dirty="0"/>
          </a:p>
          <a:p>
            <a:r>
              <a:rPr lang="en-GB" dirty="0"/>
              <a:t>		you have loved us; love us still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386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Dorothy A. </a:t>
            </a:r>
            <a:r>
              <a:rPr lang="en-GB" sz="1000" dirty="0" err="1"/>
              <a:t>Thrupp’s</a:t>
            </a:r>
            <a:r>
              <a:rPr lang="en-GB" sz="1000" dirty="0"/>
              <a:t> </a:t>
            </a:r>
            <a:r>
              <a:rPr lang="en-GB" sz="1000" i="1" dirty="0"/>
              <a:t>Hymns for the Young</a:t>
            </a:r>
            <a:r>
              <a:rPr lang="en-GB" sz="1000" dirty="0"/>
              <a:t>, 1836, alt.</a:t>
            </a:r>
            <a:endParaRPr lang="en-NZ" sz="1000" dirty="0"/>
          </a:p>
          <a:p>
            <a:pPr algn="r"/>
            <a:r>
              <a:rPr lang="en-GB" sz="1000" dirty="0"/>
              <a:t>Tune: William B. Bradbury, 1859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2014-03-04T08:48:43Z</dcterms:created>
  <dcterms:modified xsi:type="dcterms:W3CDTF">2014-03-04T08:49:59Z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